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70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6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43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79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0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204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21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48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57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9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16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FC71-F20B-4A8C-AEAA-B7093D5DF3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FC1F-8576-4F61-8C31-BB1570006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9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6400" y="1995200"/>
            <a:ext cx="9144000" cy="2387600"/>
          </a:xfrm>
        </p:spPr>
        <p:txBody>
          <a:bodyPr>
            <a:normAutofit/>
          </a:bodyPr>
          <a:lstStyle/>
          <a:p>
            <a:r>
              <a:rPr lang="ru-RU" sz="3600" b="1" smtClean="0">
                <a:latin typeface="Bookman Old Style" panose="02050604050505020204" pitchFamily="18" charset="0"/>
              </a:rPr>
              <a:t>ПОНЯТИЕ И СОДЕРЖАНИЕ ЗЕМЕЛЬНОГО КАДАСТРА. </a:t>
            </a:r>
            <a:br>
              <a:rPr lang="ru-RU" sz="3600" b="1" smtClean="0">
                <a:latin typeface="Bookman Old Style" panose="02050604050505020204" pitchFamily="18" charset="0"/>
              </a:rPr>
            </a:br>
            <a:endParaRPr lang="ru-RU" sz="36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98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1164" y="1122362"/>
            <a:ext cx="10141527" cy="4225493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Исторически земельный кадастр возник из необходимости объективного получения сведений о земле как о материальном объекте и объекте налогообложения. С появлением государства земля стала объектом государственных доходов и специальных налогов. Поэтому на определенном этапе развития общества возникла необходимость сначала учета земли, а затем ее оценки, т. е. возникла необходимость ведения земельного кадастра.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3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054" y="706726"/>
            <a:ext cx="10404764" cy="5320002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Слово «кадастр» происходит от латинского слова «capitastrum», что означает "список предметов, облагаемых налогом". В связи с этим сначала кадастром называлась книга (реестр), в которой был зарегистрирован список облагаемых предметов. В дальнейшем понятие </a:t>
            </a:r>
            <a:r>
              <a:rPr lang="ru-RU" sz="2600" smtClean="0">
                <a:latin typeface="Bookman Old Style" panose="02050604050505020204" pitchFamily="18" charset="0"/>
              </a:rPr>
              <a:t>cadastre (реестр) </a:t>
            </a:r>
            <a:r>
              <a:rPr lang="ru-RU" sz="2600" smtClean="0">
                <a:latin typeface="Bookman Old Style" panose="02050604050505020204" pitchFamily="18" charset="0"/>
              </a:rPr>
              <a:t>стало применяться во Франции и используется по настоящее время. 	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В зависимости от объекта учета существуют земельный, водный, лесной кадастры и т.д. 	Вместе с тем, в простом понимании земельный кадастр - это книга о предметах, облагаемых земельным налогом, а в широком понимании - система мероприятий, проводимых государством по учету, оценке земель с целью получения сведений о земле для налогообложения.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0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744" y="1413164"/>
            <a:ext cx="10404764" cy="3034146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Объект земельного кадастра являются земельные ресурсы.	Земельные ресурсы-это сельскохозяйственные земли и другие земельные угодья, которые </a:t>
            </a:r>
            <a:r>
              <a:rPr lang="ru-RU" sz="2600">
                <a:latin typeface="Bookman Old Style" panose="02050604050505020204" pitchFamily="18" charset="0"/>
              </a:rPr>
              <a:t>н</a:t>
            </a:r>
            <a:r>
              <a:rPr lang="ru-RU" sz="2600" smtClean="0">
                <a:latin typeface="Bookman Old Style" panose="02050604050505020204" pitchFamily="18" charset="0"/>
              </a:rPr>
              <a:t>а современном уровне развития производительных сил общества </a:t>
            </a:r>
            <a:r>
              <a:rPr lang="ru-RU" sz="2600" smtClean="0">
                <a:latin typeface="Bookman Old Style" panose="02050604050505020204" pitchFamily="18" charset="0"/>
              </a:rPr>
              <a:t>используются или могут быть использованы в нескольких сферах деятельности человека (сельское, лесное, водное хозяйство, населенные пункты, строительство дорог, промышленность и т. д.).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3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744" y="1413163"/>
            <a:ext cx="10404764" cy="4364181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С развитием производства растет доля концентрации природных ресурсов вокруг производственых объектов, тем самым усиливается взаимосвязь экономических, социальных, технологических, биологических процессов.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Производство </a:t>
            </a:r>
            <a:r>
              <a:rPr lang="ru-RU" sz="2600" smtClean="0">
                <a:latin typeface="Bookman Old Style" panose="02050604050505020204" pitchFamily="18" charset="0"/>
              </a:rPr>
              <a:t>не </a:t>
            </a:r>
            <a:r>
              <a:rPr lang="ru-RU" sz="2600" smtClean="0">
                <a:latin typeface="Bookman Old Style" panose="02050604050505020204" pitchFamily="18" charset="0"/>
              </a:rPr>
              <a:t>должно ограничиваться только созданием материальных благ, но и должно обеспечить охрану окружающей среды, поддержание экологического равновесия в природе. В связи с этим охрана природных ресурсов, в том числе земельных, является одной из важнейших народнохозяйственных проблем, поэтому ей уделяется особое внимание государства.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70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743" y="1108365"/>
            <a:ext cx="10668001" cy="4668980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Среди этих мер наиболее важными являются меры по повышению плодородия почв, сохранению от водной и ветровой эрозии, рекультивации, осушения, промышленного загрязнения и восстановлению земель.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Для решения этих вопросов должна быть собрана полная, достоверная информация о качественном состоянии земельных ресурсов страны. Вместе с тем, все научные мероприятия, основываются на всестороннем изучении и учете качественного состояния земельных фондов. Эти данные в полном объеме в системе земельного кадастра.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9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598" y="942109"/>
            <a:ext cx="10626438" cy="4364181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Земельный кадастр определяет фактическое состояние земель при их распределении и использовании и в этой связи обеспечивает государственное управление земельным фондом и его правильное целевое использование в народном хозяйстве. 	Например, для обоснования необходимости перевода одного вида угодий в другой необходимо знать их фактическое состояние, а также иметь подробные сведения об их размерах, пространственном расположении, рельефе, почвах, геоботаническом составе, хозяйственном использовании и др.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55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1161" y="1122218"/>
            <a:ext cx="10626438" cy="3519054"/>
          </a:xfrm>
        </p:spPr>
        <p:txBody>
          <a:bodyPr>
            <a:noAutofit/>
          </a:bodyPr>
          <a:lstStyle/>
          <a:p>
            <a:pPr algn="just"/>
            <a:r>
              <a:rPr lang="ru-RU" sz="2600" b="1" smtClean="0">
                <a:latin typeface="Bookman Old Style" panose="02050604050505020204" pitchFamily="18" charset="0"/>
              </a:rPr>
              <a:t>Государственный земельный кадастр </a:t>
            </a:r>
            <a:r>
              <a:rPr lang="ru-RU" sz="2600" smtClean="0">
                <a:latin typeface="Bookman Old Style" panose="02050604050505020204" pitchFamily="18" charset="0"/>
              </a:rPr>
              <a:t>представляет собой систему сведений о природном и хозяйственном состоянии земель Республики Казахстан, местонахождении, целевом использовании, размерах и границах земельных участков, их качественных характеристиках, об учете землепользования и кадастровой стоимости земельных участков, иных необходимых сведений.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28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254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Тема Office</vt:lpstr>
      <vt:lpstr>ПОНЯТИЕ И СОДЕРЖАНИЕ ЗЕМЕЛЬНОГО КАДАСТРА.  </vt:lpstr>
      <vt:lpstr>Исторически земельный кадастр возник из необходимости объективного получения сведений о земле как о материальном объекте и объекте налогообложения. С появлением государства земля стала объектом государственных доходов и специальных налогов. Поэтому на определенном этапе развития общества возникла необходимость сначала учета земли, а затем ее оценки, т. е. возникла необходимость ведения земельного кадастра.</vt:lpstr>
      <vt:lpstr>Слово «кадастр» происходит от латинского слова «capitastrum», что означает "список предметов, облагаемых налогом". В связи с этим сначала кадастром называлась книга (реестр), в которой был зарегистрирован список облагаемых предметов. В дальнейшем понятие cadastre (реестр) стало применяться во Франции и используется по настоящее время.   В зависимости от объекта учета существуют земельный, водный, лесной кадастры и т.д.  Вместе с тем, в простом понимании земельный кадастр - это книга о предметах, облагаемых земельным налогом, а в широком понимании - система мероприятий, проводимых государством по учету, оценке земель с целью получения сведений о земле для налогообложения.</vt:lpstr>
      <vt:lpstr>Объект земельного кадастра являются земельные ресурсы. Земельные ресурсы-это сельскохозяйственные земли и другие земельные угодья, которые на современном уровне развития производительных сил общества используются или могут быть использованы в нескольких сферах деятельности человека (сельское, лесное, водное хозяйство, населенные пункты, строительство дорог, промышленность и т. д.).</vt:lpstr>
      <vt:lpstr>С развитием производства растет доля концентрации природных ресурсов вокруг производственых объектов, тем самым усиливается взаимосвязь экономических, социальных, технологических, биологических процессов. Производство не должно ограничиваться только созданием материальных благ, но и должно обеспечить охрану окружающей среды, поддержание экологического равновесия в природе. В связи с этим охрана природных ресурсов, в том числе земельных, является одной из важнейших народнохозяйственных проблем, поэтому ей уделяется особое внимание государства.</vt:lpstr>
      <vt:lpstr>Среди этих мер наиболее важными являются меры по повышению плодородия почв, сохранению от водной и ветровой эрозии, рекультивации, осушения, промышленного загрязнения и восстановлению земель. Для решения этих вопросов должна быть собрана полная, достоверная информация о качественном состоянии земельных ресурсов страны. Вместе с тем, все научные мероприятия, основываются на всестороннем изучении и учете качественного состояния земельных фондов. Эти данные в полном объеме в системе земельного кадастра.</vt:lpstr>
      <vt:lpstr>Земельный кадастр определяет фактическое состояние земель при их распределении и использовании и в этой связи обеспечивает государственное управление земельным фондом и его правильное целевое использование в народном хозяйстве.  Например, для обоснования необходимости перевода одного вида угодий в другой необходимо знать их фактическое состояние, а также иметь подробные сведения об их размерах, пространственном расположении, рельефе, почвах, геоботаническом составе, хозяйственном использовании и др.</vt:lpstr>
      <vt:lpstr>Государственный земельный кадастр представляет собой систему сведений о природном и хозяйственном состоянии земель Республики Казахстан, местонахождении, целевом использовании, размерах и границах земельных участков, их качественных характеристиках, об учете землепользования и кадастровой стоимости земельных участков, иных необходимых сведений.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ЗЕМЕЛЬНОГО КАДАСТРА.  ЕГО СОДЕРЖАНИЕ В УСЛОВИЯХ ЗЕМЕЛЬНОЙ РЕФОРМЫ В РЕСПУБЛИКЕ КАЗАХСТАН.</dc:title>
  <dc:creator>RePack by Diakov</dc:creator>
  <cp:lastModifiedBy>RePack by Diakov</cp:lastModifiedBy>
  <cp:revision>11</cp:revision>
  <dcterms:created xsi:type="dcterms:W3CDTF">2021-03-31T05:15:03Z</dcterms:created>
  <dcterms:modified xsi:type="dcterms:W3CDTF">2021-03-31T05:54:19Z</dcterms:modified>
</cp:coreProperties>
</file>